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57" r:id="rId8"/>
    <p:sldId id="265" r:id="rId9"/>
    <p:sldId id="264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851648" cy="2363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Проект на тему «Новый год»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Подготовила: </a:t>
            </a:r>
            <a:r>
              <a:rPr lang="ru-RU" dirty="0" err="1" smtClean="0">
                <a:solidFill>
                  <a:srgbClr val="FF0000"/>
                </a:solidFill>
              </a:rPr>
              <a:t>Каниева</a:t>
            </a:r>
            <a:r>
              <a:rPr lang="ru-RU" dirty="0" smtClean="0">
                <a:solidFill>
                  <a:srgbClr val="FF0000"/>
                </a:solidFill>
              </a:rPr>
              <a:t> Г.У.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ночь с 31 декабря на 1 января все должны были отдыхать и веселиться. Сам император присутствовал на подобных гуляниях. Им собственноручно была выпущена первая ракета фейерверка, привезенная из Европы. Однако не только фейерверк украшал праздничный город; знатные люди должны были стрелять в воздух из небольших пушек и ружей, чтобы придать празднику грандиозность. Теплые объятия, русские поцелуи и поздравления русского люда с праздником на улицах Москвы наблюдались до самого утра.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аким</a:t>
            </a:r>
            <a:r>
              <a:rPr lang="ru-RU" dirty="0" smtClean="0"/>
              <a:t> образом, Новый год — веселый, интересный, яркий праздник, которому уделяют много внимания во всех странах мира. У каждого народа свои особенности и традиции во встрече и проведении праздника Нового года, но все они сводятся к одному известному изречению: как Новый год встретишь, так его и проведешь!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s://im0-tub-kz.yandex.net/i?id=c4843d23addd34e99ba0f0077cf45d9e&amp;n=33&amp;h=190&amp;w=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56784" cy="3537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yavshoke.net/storage/upload_images/2013-12-27/3746/10-interesnykh-faktov-o-simvolakh-novogo-goda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248472"/>
          </a:xfrm>
        </p:spPr>
        <p:txBody>
          <a:bodyPr/>
          <a:lstStyle/>
          <a:p>
            <a:r>
              <a:rPr lang="ru-RU" dirty="0" smtClean="0"/>
              <a:t>Новый год — один из самых любимых и ярких праздников, который с удовольствием отмечают во всех странах мира. В силу того что у разных народов мира религия, обычаи, традиции различны, и Новый год везде встречают по-разному.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Однако все приготовления к празднику, сам праздник и воспоминания о нем у всех людей вызывают яркие чувства и эмоции радости, удовольствия, ожидания, счастья, любви, заботы друг о друге, о своих близких и родных; и в этом все люди очень похожи. Несмотря на это, история празднования Нового года в разных странах различна.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7509520" cy="43891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России этот праздник не всегда отмечался 1 января. Древние славяне делили год на 12 месяцев, и каждое название соответствовало определенному времени года. Январь был временем для вырубки леса; февралю сопутствовали лютые морозы; в марте собирали березовый сок; на апрель приходилось цветение плодовых деревьев; в мае зеленела трава, которая украшала землю; в июне созревала вишня, которая была одной из любимых ягод на Руси. На июль приходилось цветение липы, которую впоследствии использовали для приготовления чая; поэтому этот месяц так и называли— «липец». Август был началом сезонных работ, в поле шла жатва; сентябрь называли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вересень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так как на этот месяц приходилось цветение вереска; «листопад» — так называли октябрь, и это название говорит само за себя. Ноябрь сопровождался холодами, земля становилась голой, мерзлой, казалась безжизненной, а с приходом декабря приходил и холод с морозами.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988 г. Владимиром Святым на Руси было официально принято христианство. Вместе с этим событием Русь узнала и о летоисчислении, которое применяли римляне. У древних славян год начинался 1 марта, так как в это время начинались работы на полях после зимы. Такое летоисчисление шло по церковному календарю, а по гражданскому календарю славяне отмечали новый год 1 сентября. Однако это часто вызывало путаницу, определенные неудобства и даже напряженные споры. С целью их разрешения митрополитом Феогностом были приняты меры по установлению одной даты Нового года и для церкви, и для мирских людей — 1 сентября.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052736"/>
            <a:ext cx="411480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этот день празднование Нового года проходило, прежде всего, на площадях перед храмами, куда приходил мирской люд. В Москве эти события проходили на Ивановской площади в Кремле. В присутствии многочисленной толпы людей Глава Русской Церкви поздравлял русского царя, осеняя его крестом. Утром следующего дня царь выходил к народу и поздравлял его с праздником, часто это сопровождалось раздачей милостыни, а приближенным к царю людям дарились подарки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8434" name="Picture 2" descr="https://im2-tub-kz.yandex.net/i?id=5600ebe64cc624beb403df160737de71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248472" cy="2889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этот же день царь тесно общался с народом: каждый обычный подданный мог обратиться к государю с прошением, с надеждой на царя об улучшении жизненных условий. Что потом делали с подобными прошениями — истории неизвестно, однако для простого русского люда подобный обычай был большой радостью. Кроме того, во время празднования Нового года с людей собирались различные налоги, что не позволяло им расслабляться и заставляло верить в «сильную руку управления царя-батюшки».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1699 г. произошло важное событие, которое повлияло на дальнейшую историю празднования Нового года в России. Великий реформатор Петр I запретил праздновать Новый год в сентябре. 15 декабря того же года им был издан указ о новом летоисчислении — Новый год стали отмечать 1 января. Так как император был большим поклонником всего европейского, то и празднование Нового года стало ярким, веселым ежегодным событием в жизни русского народа, как и в Европе. По голландским традициям, люди должны были украшать свои дома хвойными ветками и не снимать эти украшения до Рождества Христова.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760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Проект на тему «Новый год»  Подготовила: Каниева Г.У.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на тему «Новый год»  Подготовила: Каниева Г.У. </dc:title>
  <dc:creator>Зарема Асылмуратова</dc:creator>
  <cp:lastModifiedBy>User</cp:lastModifiedBy>
  <cp:revision>1</cp:revision>
  <dcterms:created xsi:type="dcterms:W3CDTF">2016-01-19T13:54:57Z</dcterms:created>
  <dcterms:modified xsi:type="dcterms:W3CDTF">2016-01-19T14:03:47Z</dcterms:modified>
</cp:coreProperties>
</file>